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47" r:id="rId5"/>
    <p:sldId id="1148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8365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主要讨论了自然界的美丽和价值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以及人类活动对自然的危害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呼吁人们采取行动保护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17" y="764704"/>
            <a:ext cx="11840379" cy="157319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603" y="2587166"/>
            <a:ext cx="1932195" cy="44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whatever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harmful to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natural world is full of beauty and value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mountains, forests, and rivers give us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 to live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breathe fresh air, see pretty animals, and pick delicious fruits—all thanks to nature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460506" y="853470"/>
            <a:ext cx="7272808" cy="52369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69192" y="1953830"/>
            <a:ext cx="1535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wonderful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292087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考查形容词。句意：山脉、森林和河流为我们提供了一个美好居住之地。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美好的。故填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whatever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harmful to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many things we do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throw rubbish everywhere, and factories pour dirty water into rivers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actions put our planet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460506" y="853470"/>
            <a:ext cx="7272808" cy="52369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51278" y="1897978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danger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24208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考查形容词短语。句意：但我们做的很多事情都对大自然有害。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harmful to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有害。句子叙述事实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应用一般现在时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主语是复数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harmful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66221" y="1393923"/>
            <a:ext cx="21700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are harmful to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53420" y="40490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考查名词。句意：这些行为使我们的星球陷入危险之中。前文提到乱扔垃圾以及工厂往河流里排放污水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这些行为都是对地球环境有害的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,in danger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在危险中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701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whatever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harmful to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things better, we should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 tasks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pick up litter, save water, and plant trees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 steps we take, they will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work together to save our beautiful nature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460506" y="853470"/>
            <a:ext cx="7272808" cy="52369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82865" y="1959223"/>
            <a:ext cx="14830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Whatever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286236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考查动词。句意：为了使事情变得更好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我们应该执行简单的任务。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执行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,should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95400" y="1345204"/>
            <a:ext cx="1354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perform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53420" y="398643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考查连词。句意：无论我们采取多么小的措施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它们都会有所帮助。根据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 small steps we take, they will help.”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此处引导让步状语从句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。句首单词首字母需大写。故填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652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350</Words>
  <Application>Microsoft Office PowerPoint</Application>
  <PresentationFormat>自定义</PresentationFormat>
  <Paragraphs>19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2025-09-17T10:05:24Z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